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61" r:id="rId4"/>
    <p:sldId id="262" r:id="rId5"/>
    <p:sldId id="260" r:id="rId6"/>
    <p:sldId id="263" r:id="rId7"/>
    <p:sldId id="259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2E1D6-D87C-42CF-AF8B-119A30B71482}" v="5" dt="2024-06-17T18:42:06.3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82"/>
    <p:restoredTop sz="94673"/>
  </p:normalViewPr>
  <p:slideViewPr>
    <p:cSldViewPr snapToGrid="0" snapToObjects="1">
      <p:cViewPr varScale="1">
        <p:scale>
          <a:sx n="74" d="100"/>
          <a:sy n="74" d="100"/>
        </p:scale>
        <p:origin x="13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0592E1D6-D87C-42CF-AF8B-119A30B71482}"/>
    <pc:docChg chg="undo redo custSel addSld modSld sldOrd">
      <pc:chgData name="Nur Ali Dilek" userId="77a452819edd66b8" providerId="LiveId" clId="{0592E1D6-D87C-42CF-AF8B-119A30B71482}" dt="2024-06-19T08:20:00.348" v="1511" actId="20577"/>
      <pc:docMkLst>
        <pc:docMk/>
      </pc:docMkLst>
      <pc:sldChg chg="modSp mod">
        <pc:chgData name="Nur Ali Dilek" userId="77a452819edd66b8" providerId="LiveId" clId="{0592E1D6-D87C-42CF-AF8B-119A30B71482}" dt="2024-06-17T18:40:33.211" v="781" actId="20577"/>
        <pc:sldMkLst>
          <pc:docMk/>
          <pc:sldMk cId="943016497" sldId="256"/>
        </pc:sldMkLst>
        <pc:spChg chg="mod">
          <ac:chgData name="Nur Ali Dilek" userId="77a452819edd66b8" providerId="LiveId" clId="{0592E1D6-D87C-42CF-AF8B-119A30B71482}" dt="2024-06-17T18:40:33.211" v="781" actId="20577"/>
          <ac:spMkLst>
            <pc:docMk/>
            <pc:sldMk cId="943016497" sldId="256"/>
            <ac:spMk id="6" creationId="{00000000-0000-0000-0000-000000000000}"/>
          </ac:spMkLst>
        </pc:spChg>
      </pc:sldChg>
      <pc:sldChg chg="addSp delSp modSp mod">
        <pc:chgData name="Nur Ali Dilek" userId="77a452819edd66b8" providerId="LiveId" clId="{0592E1D6-D87C-42CF-AF8B-119A30B71482}" dt="2024-06-19T08:20:00.348" v="1511" actId="20577"/>
        <pc:sldMkLst>
          <pc:docMk/>
          <pc:sldMk cId="1594231727" sldId="258"/>
        </pc:sldMkLst>
        <pc:spChg chg="mod">
          <ac:chgData name="Nur Ali Dilek" userId="77a452819edd66b8" providerId="LiveId" clId="{0592E1D6-D87C-42CF-AF8B-119A30B71482}" dt="2024-06-17T18:37:17.272" v="652" actId="20577"/>
          <ac:spMkLst>
            <pc:docMk/>
            <pc:sldMk cId="1594231727" sldId="258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17T17:50:06.721" v="92" actId="478"/>
          <ac:spMkLst>
            <pc:docMk/>
            <pc:sldMk cId="1594231727" sldId="258"/>
            <ac:spMk id="3" creationId="{12006995-4B0D-C794-DD57-3FFB1B37AE59}"/>
          </ac:spMkLst>
        </pc:spChg>
        <pc:spChg chg="del mod">
          <ac:chgData name="Nur Ali Dilek" userId="77a452819edd66b8" providerId="LiveId" clId="{0592E1D6-D87C-42CF-AF8B-119A30B71482}" dt="2024-06-17T18:36:13.795" v="616" actId="478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0592E1D6-D87C-42CF-AF8B-119A30B71482}" dt="2024-06-19T08:15:25.648" v="1489" actId="20577"/>
          <ac:spMkLst>
            <pc:docMk/>
            <pc:sldMk cId="1594231727" sldId="258"/>
            <ac:spMk id="6" creationId="{F58EC8AB-2F11-71F7-2088-59C242DDEBA4}"/>
          </ac:spMkLst>
        </pc:spChg>
        <pc:spChg chg="mod">
          <ac:chgData name="Nur Ali Dilek" userId="77a452819edd66b8" providerId="LiveId" clId="{0592E1D6-D87C-42CF-AF8B-119A30B71482}" dt="2024-06-19T08:20:00.348" v="1511" actId="20577"/>
          <ac:spMkLst>
            <pc:docMk/>
            <pc:sldMk cId="1594231727" sldId="258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17T14:24:52.287" v="0" actId="478"/>
          <ac:picMkLst>
            <pc:docMk/>
            <pc:sldMk cId="1594231727" sldId="258"/>
            <ac:picMk id="4" creationId="{2373BE1D-B913-C385-9B71-59F6CC5E734E}"/>
          </ac:picMkLst>
        </pc:picChg>
        <pc:picChg chg="add del mod">
          <ac:chgData name="Nur Ali Dilek" userId="77a452819edd66b8" providerId="LiveId" clId="{0592E1D6-D87C-42CF-AF8B-119A30B71482}" dt="2024-06-17T18:28:27.453" v="527" actId="22"/>
          <ac:picMkLst>
            <pc:docMk/>
            <pc:sldMk cId="1594231727" sldId="258"/>
            <ac:picMk id="4" creationId="{F90CBD0B-B8D6-3486-7F26-DB78F1C42355}"/>
          </ac:picMkLst>
        </pc:picChg>
        <pc:picChg chg="del">
          <ac:chgData name="Nur Ali Dilek" userId="77a452819edd66b8" providerId="LiveId" clId="{0592E1D6-D87C-42CF-AF8B-119A30B71482}" dt="2024-06-17T14:24:55.383" v="3" actId="478"/>
          <ac:picMkLst>
            <pc:docMk/>
            <pc:sldMk cId="1594231727" sldId="258"/>
            <ac:picMk id="9" creationId="{1CBDFE0D-C16A-32FD-C974-12D640D098B4}"/>
          </ac:picMkLst>
        </pc:picChg>
        <pc:picChg chg="add mod modCrop">
          <ac:chgData name="Nur Ali Dilek" userId="77a452819edd66b8" providerId="LiveId" clId="{0592E1D6-D87C-42CF-AF8B-119A30B71482}" dt="2024-06-19T08:13:38.169" v="1470" actId="732"/>
          <ac:picMkLst>
            <pc:docMk/>
            <pc:sldMk cId="1594231727" sldId="258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17T14:24:54.521" v="2" actId="478"/>
          <ac:picMkLst>
            <pc:docMk/>
            <pc:sldMk cId="1594231727" sldId="258"/>
            <ac:picMk id="11" creationId="{7AA2DAA6-0FAD-9B16-5F68-095669C18674}"/>
          </ac:picMkLst>
        </pc:picChg>
        <pc:picChg chg="add del mod modCrop">
          <ac:chgData name="Nur Ali Dilek" userId="77a452819edd66b8" providerId="LiveId" clId="{0592E1D6-D87C-42CF-AF8B-119A30B71482}" dt="2024-06-17T18:31:22.284" v="569" actId="478"/>
          <ac:picMkLst>
            <pc:docMk/>
            <pc:sldMk cId="1594231727" sldId="258"/>
            <ac:picMk id="11" creationId="{A080EA75-5082-BE82-5F87-77B01E5C88ED}"/>
          </ac:picMkLst>
        </pc:picChg>
        <pc:picChg chg="add mod">
          <ac:chgData name="Nur Ali Dilek" userId="77a452819edd66b8" providerId="LiveId" clId="{0592E1D6-D87C-42CF-AF8B-119A30B71482}" dt="2024-06-17T18:36:24.614" v="618" actId="1076"/>
          <ac:picMkLst>
            <pc:docMk/>
            <pc:sldMk cId="1594231727" sldId="258"/>
            <ac:picMk id="13" creationId="{1DE94742-ED79-FB58-7B92-4AC130A97DC6}"/>
          </ac:picMkLst>
        </pc:picChg>
        <pc:picChg chg="del">
          <ac:chgData name="Nur Ali Dilek" userId="77a452819edd66b8" providerId="LiveId" clId="{0592E1D6-D87C-42CF-AF8B-119A30B71482}" dt="2024-06-17T14:24:56.240" v="4" actId="478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0592E1D6-D87C-42CF-AF8B-119A30B71482}" dt="2024-06-17T18:36:11.021" v="615" actId="478"/>
          <ac:picMkLst>
            <pc:docMk/>
            <pc:sldMk cId="1594231727" sldId="258"/>
            <ac:picMk id="22" creationId="{85ECA8A7-04A7-12E5-ACB1-18B124650158}"/>
          </ac:picMkLst>
        </pc:picChg>
        <pc:picChg chg="add del mod">
          <ac:chgData name="Nur Ali Dilek" userId="77a452819edd66b8" providerId="LiveId" clId="{0592E1D6-D87C-42CF-AF8B-119A30B71482}" dt="2024-06-17T18:36:14.909" v="617" actId="478"/>
          <ac:picMkLst>
            <pc:docMk/>
            <pc:sldMk cId="1594231727" sldId="258"/>
            <ac:picMk id="24" creationId="{831126F1-E568-565F-DB07-31EEBF04F203}"/>
          </ac:picMkLst>
        </pc:picChg>
        <pc:picChg chg="del">
          <ac:chgData name="Nur Ali Dilek" userId="77a452819edd66b8" providerId="LiveId" clId="{0592E1D6-D87C-42CF-AF8B-119A30B71482}" dt="2024-06-17T14:24:53.373" v="1" actId="478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0592E1D6-D87C-42CF-AF8B-119A30B71482}" dt="2024-06-19T07:38:44.574" v="1045" actId="15"/>
        <pc:sldMkLst>
          <pc:docMk/>
          <pc:sldMk cId="1382011093" sldId="259"/>
        </pc:sldMkLst>
        <pc:spChg chg="mod">
          <ac:chgData name="Nur Ali Dilek" userId="77a452819edd66b8" providerId="LiveId" clId="{0592E1D6-D87C-42CF-AF8B-119A30B71482}" dt="2024-06-19T07:38:44.574" v="1045" actId="15"/>
          <ac:spMkLst>
            <pc:docMk/>
            <pc:sldMk cId="1382011093" sldId="259"/>
            <ac:spMk id="3" creationId="{0366C810-8884-B2EF-6834-097584DA44A5}"/>
          </ac:spMkLst>
        </pc:spChg>
      </pc:sldChg>
      <pc:sldChg chg="addSp delSp modSp mod">
        <pc:chgData name="Nur Ali Dilek" userId="77a452819edd66b8" providerId="LiveId" clId="{0592E1D6-D87C-42CF-AF8B-119A30B71482}" dt="2024-06-19T06:38:14.695" v="991" actId="1076"/>
        <pc:sldMkLst>
          <pc:docMk/>
          <pc:sldMk cId="3859087845" sldId="260"/>
        </pc:sldMkLst>
        <pc:spChg chg="mod">
          <ac:chgData name="Nur Ali Dilek" userId="77a452819edd66b8" providerId="LiveId" clId="{0592E1D6-D87C-42CF-AF8B-119A30B71482}" dt="2024-06-17T18:52:14.822" v="841" actId="20577"/>
          <ac:spMkLst>
            <pc:docMk/>
            <pc:sldMk cId="3859087845" sldId="260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53.813" v="866" actId="113"/>
          <ac:spMkLst>
            <pc:docMk/>
            <pc:sldMk cId="3859087845" sldId="260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4:27.677" v="825" actId="478"/>
          <ac:spMkLst>
            <pc:docMk/>
            <pc:sldMk cId="3859087845" sldId="260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7:48:13.160" v="5" actId="478"/>
          <ac:picMkLst>
            <pc:docMk/>
            <pc:sldMk cId="3859087845" sldId="260"/>
            <ac:picMk id="3" creationId="{46B244C6-5C1A-5182-4757-5F22B98628CA}"/>
          </ac:picMkLst>
        </pc:picChg>
        <pc:picChg chg="add del mod">
          <ac:chgData name="Nur Ali Dilek" userId="77a452819edd66b8" providerId="LiveId" clId="{0592E1D6-D87C-42CF-AF8B-119A30B71482}" dt="2024-06-19T06:37:12.245" v="979" actId="478"/>
          <ac:picMkLst>
            <pc:docMk/>
            <pc:sldMk cId="3859087845" sldId="260"/>
            <ac:picMk id="3" creationId="{8279516B-A600-4E07-7D8A-9A6DFE400064}"/>
          </ac:picMkLst>
        </pc:picChg>
        <pc:picChg chg="add del mod">
          <ac:chgData name="Nur Ali Dilek" userId="77a452819edd66b8" providerId="LiveId" clId="{0592E1D6-D87C-42CF-AF8B-119A30B71482}" dt="2024-06-19T06:37:13.815" v="980" actId="478"/>
          <ac:picMkLst>
            <pc:docMk/>
            <pc:sldMk cId="3859087845" sldId="260"/>
            <ac:picMk id="4" creationId="{034018EA-970C-32B1-0020-0C6F3E3A3465}"/>
          </ac:picMkLst>
        </pc:picChg>
        <pc:picChg chg="del">
          <ac:chgData name="Nur Ali Dilek" userId="77a452819edd66b8" providerId="LiveId" clId="{0592E1D6-D87C-42CF-AF8B-119A30B71482}" dt="2024-06-17T17:48:14.154" v="6" actId="478"/>
          <ac:picMkLst>
            <pc:docMk/>
            <pc:sldMk cId="3859087845" sldId="260"/>
            <ac:picMk id="5" creationId="{34E3555E-BF7F-CCFE-49CA-8A903FD3D655}"/>
          </ac:picMkLst>
        </pc:picChg>
        <pc:picChg chg="add mod">
          <ac:chgData name="Nur Ali Dilek" userId="77a452819edd66b8" providerId="LiveId" clId="{0592E1D6-D87C-42CF-AF8B-119A30B71482}" dt="2024-06-19T06:37:52.036" v="988" actId="1076"/>
          <ac:picMkLst>
            <pc:docMk/>
            <pc:sldMk cId="3859087845" sldId="260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7T17:48:16.511" v="7" actId="478"/>
          <ac:picMkLst>
            <pc:docMk/>
            <pc:sldMk cId="3859087845" sldId="260"/>
            <ac:picMk id="7" creationId="{32D28D70-9B2A-D669-7F2D-7409B5E2A85B}"/>
          </ac:picMkLst>
        </pc:picChg>
        <pc:picChg chg="add mod">
          <ac:chgData name="Nur Ali Dilek" userId="77a452819edd66b8" providerId="LiveId" clId="{0592E1D6-D87C-42CF-AF8B-119A30B71482}" dt="2024-06-19T06:38:14.695" v="991" actId="1076"/>
          <ac:picMkLst>
            <pc:docMk/>
            <pc:sldMk cId="3859087845" sldId="260"/>
            <ac:picMk id="8" creationId="{B9522D72-C056-1BF4-E3B5-1713CE74B01C}"/>
          </ac:picMkLst>
        </pc:picChg>
      </pc:sldChg>
      <pc:sldChg chg="addSp delSp modSp add mod">
        <pc:chgData name="Nur Ali Dilek" userId="77a452819edd66b8" providerId="LiveId" clId="{0592E1D6-D87C-42CF-AF8B-119A30B71482}" dt="2024-06-19T06:53:24.644" v="1000" actId="1076"/>
        <pc:sldMkLst>
          <pc:docMk/>
          <pc:sldMk cId="3387566406" sldId="261"/>
        </pc:sldMkLst>
        <pc:spChg chg="mod">
          <ac:chgData name="Nur Ali Dilek" userId="77a452819edd66b8" providerId="LiveId" clId="{0592E1D6-D87C-42CF-AF8B-119A30B71482}" dt="2024-06-17T18:38:49.625" v="742" actId="20577"/>
          <ac:spMkLst>
            <pc:docMk/>
            <pc:sldMk cId="3387566406" sldId="261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36:44.519" v="620" actId="1076"/>
          <ac:spMkLst>
            <pc:docMk/>
            <pc:sldMk cId="3387566406" sldId="261"/>
            <ac:spMk id="5" creationId="{29B2F37F-CC56-8619-6700-FD4C76466489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8" creationId="{2C35DB18-38A9-820B-F164-9F27800E21C7}"/>
          </ac:spMkLst>
        </pc:spChg>
        <pc:picChg chg="add del mod">
          <ac:chgData name="Nur Ali Dilek" userId="77a452819edd66b8" providerId="LiveId" clId="{0592E1D6-D87C-42CF-AF8B-119A30B71482}" dt="2024-06-19T06:50:33.005" v="992" actId="478"/>
          <ac:picMkLst>
            <pc:docMk/>
            <pc:sldMk cId="3387566406" sldId="261"/>
            <ac:picMk id="4" creationId="{FE576B28-CC41-0C92-BC08-A64BBB3D4E16}"/>
          </ac:picMkLst>
        </pc:picChg>
        <pc:picChg chg="add mod">
          <ac:chgData name="Nur Ali Dilek" userId="77a452819edd66b8" providerId="LiveId" clId="{0592E1D6-D87C-42CF-AF8B-119A30B71482}" dt="2024-06-19T06:53:02.470" v="997" actId="14100"/>
          <ac:picMkLst>
            <pc:docMk/>
            <pc:sldMk cId="3387566406" sldId="261"/>
            <ac:picMk id="6" creationId="{860495E0-CF91-3904-B252-FFB87E5ED095}"/>
          </ac:picMkLst>
        </pc:picChg>
        <pc:picChg chg="add mod">
          <ac:chgData name="Nur Ali Dilek" userId="77a452819edd66b8" providerId="LiveId" clId="{0592E1D6-D87C-42CF-AF8B-119A30B71482}" dt="2024-06-19T06:53:24.644" v="1000" actId="1076"/>
          <ac:picMkLst>
            <pc:docMk/>
            <pc:sldMk cId="3387566406" sldId="261"/>
            <ac:picMk id="8" creationId="{60F85CE1-65C2-4A2F-F851-97C3D3D2CE5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9" creationId="{C4D22080-EBB8-1D5A-6C86-14160B01EC02}"/>
          </ac:picMkLst>
        </pc:picChg>
        <pc:picChg chg="add del mod">
          <ac:chgData name="Nur Ali Dilek" userId="77a452819edd66b8" providerId="LiveId" clId="{0592E1D6-D87C-42CF-AF8B-119A30B71482}" dt="2024-06-19T06:50:36.142" v="993" actId="478"/>
          <ac:picMkLst>
            <pc:docMk/>
            <pc:sldMk cId="3387566406" sldId="261"/>
            <ac:picMk id="10" creationId="{AC3EAC43-EE3F-EC11-C176-DF233F9C6FA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13" creationId="{1DE94742-ED79-FB58-7B92-4AC130A97DC6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2" creationId="{85ECA8A7-04A7-12E5-ACB1-18B124650158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4" creationId="{831126F1-E568-565F-DB07-31EEBF04F203}"/>
          </ac:picMkLst>
        </pc:picChg>
      </pc:sldChg>
      <pc:sldChg chg="addSp delSp modSp add mod ord">
        <pc:chgData name="Nur Ali Dilek" userId="77a452819edd66b8" providerId="LiveId" clId="{0592E1D6-D87C-42CF-AF8B-119A30B71482}" dt="2024-06-19T07:34:35.788" v="1020" actId="14100"/>
        <pc:sldMkLst>
          <pc:docMk/>
          <pc:sldMk cId="1963617037" sldId="262"/>
        </pc:sldMkLst>
        <pc:spChg chg="mod">
          <ac:chgData name="Nur Ali Dilek" userId="77a452819edd66b8" providerId="LiveId" clId="{0592E1D6-D87C-42CF-AF8B-119A30B71482}" dt="2024-06-17T18:55:50.287" v="889" actId="20577"/>
          <ac:spMkLst>
            <pc:docMk/>
            <pc:sldMk cId="1963617037" sldId="262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42.013" v="865" actId="14100"/>
          <ac:spMkLst>
            <pc:docMk/>
            <pc:sldMk cId="1963617037" sldId="262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3:51.792" v="785" actId="478"/>
          <ac:spMkLst>
            <pc:docMk/>
            <pc:sldMk cId="1963617037" sldId="262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8:43:55.511" v="787" actId="478"/>
          <ac:picMkLst>
            <pc:docMk/>
            <pc:sldMk cId="1963617037" sldId="262"/>
            <ac:picMk id="3" creationId="{8279516B-A600-4E07-7D8A-9A6DFE400064}"/>
          </ac:picMkLst>
        </pc:picChg>
        <pc:picChg chg="del">
          <ac:chgData name="Nur Ali Dilek" userId="77a452819edd66b8" providerId="LiveId" clId="{0592E1D6-D87C-42CF-AF8B-119A30B71482}" dt="2024-06-17T18:43:52.734" v="786" actId="478"/>
          <ac:picMkLst>
            <pc:docMk/>
            <pc:sldMk cId="1963617037" sldId="262"/>
            <ac:picMk id="4" creationId="{034018EA-970C-32B1-0020-0C6F3E3A3465}"/>
          </ac:picMkLst>
        </pc:picChg>
        <pc:picChg chg="add mod">
          <ac:chgData name="Nur Ali Dilek" userId="77a452819edd66b8" providerId="LiveId" clId="{0592E1D6-D87C-42CF-AF8B-119A30B71482}" dt="2024-06-19T07:34:35.788" v="1020" actId="14100"/>
          <ac:picMkLst>
            <pc:docMk/>
            <pc:sldMk cId="1963617037" sldId="262"/>
            <ac:picMk id="4" creationId="{368A892D-9E4E-6AE0-8191-4E3CA203A123}"/>
          </ac:picMkLst>
        </pc:picChg>
        <pc:picChg chg="add del mod">
          <ac:chgData name="Nur Ali Dilek" userId="77a452819edd66b8" providerId="LiveId" clId="{0592E1D6-D87C-42CF-AF8B-119A30B71482}" dt="2024-06-19T06:36:17.401" v="964" actId="478"/>
          <ac:picMkLst>
            <pc:docMk/>
            <pc:sldMk cId="1963617037" sldId="262"/>
            <ac:picMk id="6" creationId="{0064B382-9895-F2F4-CBC5-9867D68FC111}"/>
          </ac:picMkLst>
        </pc:picChg>
        <pc:picChg chg="add mod">
          <ac:chgData name="Nur Ali Dilek" userId="77a452819edd66b8" providerId="LiveId" clId="{0592E1D6-D87C-42CF-AF8B-119A30B71482}" dt="2024-06-19T07:34:34.107" v="1016" actId="1076"/>
          <ac:picMkLst>
            <pc:docMk/>
            <pc:sldMk cId="1963617037" sldId="262"/>
            <ac:picMk id="7" creationId="{E75FEF5F-4227-6CF7-EEA4-4B6EB3047DCD}"/>
          </ac:picMkLst>
        </pc:picChg>
        <pc:picChg chg="add del mod">
          <ac:chgData name="Nur Ali Dilek" userId="77a452819edd66b8" providerId="LiveId" clId="{0592E1D6-D87C-42CF-AF8B-119A30B71482}" dt="2024-06-19T06:36:39.191" v="972" actId="478"/>
          <ac:picMkLst>
            <pc:docMk/>
            <pc:sldMk cId="1963617037" sldId="262"/>
            <ac:picMk id="8" creationId="{0F09B028-24DE-9D17-F8DF-DB6C378674D8}"/>
          </ac:picMkLst>
        </pc:picChg>
      </pc:sldChg>
      <pc:sldChg chg="delSp modSp add mod">
        <pc:chgData name="Nur Ali Dilek" userId="77a452819edd66b8" providerId="LiveId" clId="{0592E1D6-D87C-42CF-AF8B-119A30B71482}" dt="2024-06-19T07:44:48.300" v="1466" actId="20577"/>
        <pc:sldMkLst>
          <pc:docMk/>
          <pc:sldMk cId="3592620309" sldId="263"/>
        </pc:sldMkLst>
        <pc:spChg chg="mod">
          <ac:chgData name="Nur Ali Dilek" userId="77a452819edd66b8" providerId="LiveId" clId="{0592E1D6-D87C-42CF-AF8B-119A30B71482}" dt="2024-06-19T07:39:31.485" v="1096" actId="20577"/>
          <ac:spMkLst>
            <pc:docMk/>
            <pc:sldMk cId="3592620309" sldId="263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9T07:44:48.300" v="1466" actId="20577"/>
          <ac:spMkLst>
            <pc:docMk/>
            <pc:sldMk cId="3592620309" sldId="263"/>
            <ac:spMk id="12" creationId="{6A570140-C491-2A60-EDE9-D4D4B9663375}"/>
          </ac:spMkLst>
        </pc:spChg>
        <pc:picChg chg="del">
          <ac:chgData name="Nur Ali Dilek" userId="77a452819edd66b8" providerId="LiveId" clId="{0592E1D6-D87C-42CF-AF8B-119A30B71482}" dt="2024-06-19T07:39:17.348" v="1047" actId="478"/>
          <ac:picMkLst>
            <pc:docMk/>
            <pc:sldMk cId="3592620309" sldId="263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9T07:39:18.480" v="1048" actId="478"/>
          <ac:picMkLst>
            <pc:docMk/>
            <pc:sldMk cId="3592620309" sldId="263"/>
            <ac:picMk id="8" creationId="{B9522D72-C056-1BF4-E3B5-1713CE74B01C}"/>
          </ac:picMkLst>
        </pc:picChg>
      </pc:sldChg>
    </pc:docChg>
  </pc:docChgLst>
  <pc:docChgLst>
    <pc:chgData name="Nur Ali Dilek" userId="77a452819edd66b8" providerId="LiveId" clId="{7F2B9C9B-0D62-48EA-B738-E07058D756EA}"/>
    <pc:docChg chg="undo custSel addSld delSld modSld">
      <pc:chgData name="Nur Ali Dilek" userId="77a452819edd66b8" providerId="LiveId" clId="{7F2B9C9B-0D62-48EA-B738-E07058D756EA}" dt="2024-06-03T20:57:10.021" v="826" actId="20577"/>
      <pc:docMkLst>
        <pc:docMk/>
      </pc:docMkLst>
      <pc:sldChg chg="addSp delSp modSp mod">
        <pc:chgData name="Nur Ali Dilek" userId="77a452819edd66b8" providerId="LiveId" clId="{7F2B9C9B-0D62-48EA-B738-E07058D756EA}" dt="2024-06-03T20:52:31.902" v="678" actId="1076"/>
        <pc:sldMkLst>
          <pc:docMk/>
          <pc:sldMk cId="1594231727" sldId="258"/>
        </pc:sldMkLst>
        <pc:spChg chg="mod">
          <ac:chgData name="Nur Ali Dilek" userId="77a452819edd66b8" providerId="LiveId" clId="{7F2B9C9B-0D62-48EA-B738-E07058D756EA}" dt="2024-06-02T13:33:01.796" v="113" actId="1076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7F2B9C9B-0D62-48EA-B738-E07058D756EA}" dt="2024-06-02T13:33:39.607" v="120" actId="1076"/>
          <ac:spMkLst>
            <pc:docMk/>
            <pc:sldMk cId="1594231727" sldId="258"/>
            <ac:spMk id="8" creationId="{2C35DB18-38A9-820B-F164-9F27800E21C7}"/>
          </ac:spMkLst>
        </pc:spChg>
        <pc:spChg chg="add del mod">
          <ac:chgData name="Nur Ali Dilek" userId="77a452819edd66b8" providerId="LiveId" clId="{7F2B9C9B-0D62-48EA-B738-E07058D756EA}" dt="2024-06-03T20:46:29.133" v="639" actId="478"/>
          <ac:spMkLst>
            <pc:docMk/>
            <pc:sldMk cId="1594231727" sldId="258"/>
            <ac:spMk id="12" creationId="{6A570140-C491-2A60-EDE9-D4D4B9663375}"/>
          </ac:spMkLst>
        </pc:spChg>
        <pc:spChg chg="add del mod">
          <ac:chgData name="Nur Ali Dilek" userId="77a452819edd66b8" providerId="LiveId" clId="{7F2B9C9B-0D62-48EA-B738-E07058D756EA}" dt="2024-06-03T20:46:32.021" v="640" actId="478"/>
          <ac:spMkLst>
            <pc:docMk/>
            <pc:sldMk cId="1594231727" sldId="258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3T20:52:31.902" v="678" actId="1076"/>
          <ac:picMkLst>
            <pc:docMk/>
            <pc:sldMk cId="1594231727" sldId="258"/>
            <ac:picMk id="4" creationId="{2373BE1D-B913-C385-9B71-59F6CC5E734E}"/>
          </ac:picMkLst>
        </pc:picChg>
        <pc:picChg chg="del">
          <ac:chgData name="Nur Ali Dilek" userId="77a452819edd66b8" providerId="LiveId" clId="{7F2B9C9B-0D62-48EA-B738-E07058D756EA}" dt="2024-06-02T13:28:15.705" v="1" actId="478"/>
          <ac:picMkLst>
            <pc:docMk/>
            <pc:sldMk cId="1594231727" sldId="258"/>
            <ac:picMk id="4" creationId="{26D52E39-BEAF-3FD2-099D-7011E83CB970}"/>
          </ac:picMkLst>
        </pc:picChg>
        <pc:picChg chg="add del mod">
          <ac:chgData name="Nur Ali Dilek" userId="77a452819edd66b8" providerId="LiveId" clId="{7F2B9C9B-0D62-48EA-B738-E07058D756EA}" dt="2024-06-03T20:46:33.093" v="641" actId="478"/>
          <ac:picMkLst>
            <pc:docMk/>
            <pc:sldMk cId="1594231727" sldId="258"/>
            <ac:picMk id="6" creationId="{B6F8E7DF-66FF-B108-3735-54582BD4C486}"/>
          </ac:picMkLst>
        </pc:picChg>
        <pc:picChg chg="add del">
          <ac:chgData name="Nur Ali Dilek" userId="77a452819edd66b8" providerId="LiveId" clId="{7F2B9C9B-0D62-48EA-B738-E07058D756EA}" dt="2024-06-02T13:28:56.725" v="5" actId="478"/>
          <ac:picMkLst>
            <pc:docMk/>
            <pc:sldMk cId="1594231727" sldId="258"/>
            <ac:picMk id="7" creationId="{CEF0E2F9-1560-BE25-BF24-D30C37783377}"/>
          </ac:picMkLst>
        </pc:picChg>
        <pc:picChg chg="add mod">
          <ac:chgData name="Nur Ali Dilek" userId="77a452819edd66b8" providerId="LiveId" clId="{7F2B9C9B-0D62-48EA-B738-E07058D756EA}" dt="2024-06-03T20:51:44.899" v="672" actId="1076"/>
          <ac:picMkLst>
            <pc:docMk/>
            <pc:sldMk cId="1594231727" sldId="258"/>
            <ac:picMk id="9" creationId="{1CBDFE0D-C16A-32FD-C974-12D640D098B4}"/>
          </ac:picMkLst>
        </pc:picChg>
        <pc:picChg chg="add del mod">
          <ac:chgData name="Nur Ali Dilek" userId="77a452819edd66b8" providerId="LiveId" clId="{7F2B9C9B-0D62-48EA-B738-E07058D756EA}" dt="2024-06-02T13:31:41.148" v="102" actId="478"/>
          <ac:picMkLst>
            <pc:docMk/>
            <pc:sldMk cId="1594231727" sldId="258"/>
            <ac:picMk id="9" creationId="{98E2D17B-90D3-7A85-1451-839CB42CFC1A}"/>
          </ac:picMkLst>
        </pc:picChg>
        <pc:picChg chg="add mod ord">
          <ac:chgData name="Nur Ali Dilek" userId="77a452819edd66b8" providerId="LiveId" clId="{7F2B9C9B-0D62-48EA-B738-E07058D756EA}" dt="2024-06-02T13:34:09.066" v="125" actId="166"/>
          <ac:picMkLst>
            <pc:docMk/>
            <pc:sldMk cId="1594231727" sldId="258"/>
            <ac:picMk id="11" creationId="{7AA2DAA6-0FAD-9B16-5F68-095669C18674}"/>
          </ac:picMkLst>
        </pc:picChg>
        <pc:picChg chg="add mod">
          <ac:chgData name="Nur Ali Dilek" userId="77a452819edd66b8" providerId="LiveId" clId="{7F2B9C9B-0D62-48EA-B738-E07058D756EA}" dt="2024-06-03T20:52:17.143" v="676" actId="14100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7F2B9C9B-0D62-48EA-B738-E07058D756EA}" dt="2024-06-02T13:34:03.495" v="124" actId="166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7F2B9C9B-0D62-48EA-B738-E07058D756EA}" dt="2024-06-03T20:57:10.021" v="826" actId="20577"/>
        <pc:sldMkLst>
          <pc:docMk/>
          <pc:sldMk cId="1382011093" sldId="259"/>
        </pc:sldMkLst>
        <pc:spChg chg="mod">
          <ac:chgData name="Nur Ali Dilek" userId="77a452819edd66b8" providerId="LiveId" clId="{7F2B9C9B-0D62-48EA-B738-E07058D756EA}" dt="2024-06-03T20:57:10.021" v="826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del">
        <pc:chgData name="Nur Ali Dilek" userId="77a452819edd66b8" providerId="LiveId" clId="{7F2B9C9B-0D62-48EA-B738-E07058D756EA}" dt="2024-06-02T13:28:09.287" v="0" actId="2696"/>
        <pc:sldMkLst>
          <pc:docMk/>
          <pc:sldMk cId="1435746879" sldId="260"/>
        </pc:sldMkLst>
      </pc:sldChg>
      <pc:sldChg chg="addSp delSp modSp add mod">
        <pc:chgData name="Nur Ali Dilek" userId="77a452819edd66b8" providerId="LiveId" clId="{7F2B9C9B-0D62-48EA-B738-E07058D756EA}" dt="2024-06-03T20:49:50.017" v="661" actId="1076"/>
        <pc:sldMkLst>
          <pc:docMk/>
          <pc:sldMk cId="3859087845" sldId="260"/>
        </pc:sldMkLst>
        <pc:spChg chg="del">
          <ac:chgData name="Nur Ali Dilek" userId="77a452819edd66b8" providerId="LiveId" clId="{7F2B9C9B-0D62-48EA-B738-E07058D756EA}" dt="2024-06-02T18:18:21.660" v="629" actId="478"/>
          <ac:spMkLst>
            <pc:docMk/>
            <pc:sldMk cId="3859087845" sldId="260"/>
            <ac:spMk id="5" creationId="{29B2F37F-CC56-8619-6700-FD4C76466489}"/>
          </ac:spMkLst>
        </pc:spChg>
        <pc:spChg chg="del mod">
          <ac:chgData name="Nur Ali Dilek" userId="77a452819edd66b8" providerId="LiveId" clId="{7F2B9C9B-0D62-48EA-B738-E07058D756EA}" dt="2024-06-02T18:18:26.761" v="632" actId="478"/>
          <ac:spMkLst>
            <pc:docMk/>
            <pc:sldMk cId="3859087845" sldId="260"/>
            <ac:spMk id="8" creationId="{2C35DB18-38A9-820B-F164-9F27800E21C7}"/>
          </ac:spMkLst>
        </pc:spChg>
        <pc:spChg chg="mod">
          <ac:chgData name="Nur Ali Dilek" userId="77a452819edd66b8" providerId="LiveId" clId="{7F2B9C9B-0D62-48EA-B738-E07058D756EA}" dt="2024-06-02T18:18:47.108" v="637" actId="1076"/>
          <ac:spMkLst>
            <pc:docMk/>
            <pc:sldMk cId="3859087845" sldId="260"/>
            <ac:spMk id="12" creationId="{6A570140-C491-2A60-EDE9-D4D4B9663375}"/>
          </ac:spMkLst>
        </pc:spChg>
        <pc:spChg chg="mod">
          <ac:chgData name="Nur Ali Dilek" userId="77a452819edd66b8" providerId="LiveId" clId="{7F2B9C9B-0D62-48EA-B738-E07058D756EA}" dt="2024-06-02T18:18:55.225" v="638" actId="1076"/>
          <ac:spMkLst>
            <pc:docMk/>
            <pc:sldMk cId="3859087845" sldId="260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2T18:18:40.385" v="636" actId="1076"/>
          <ac:picMkLst>
            <pc:docMk/>
            <pc:sldMk cId="3859087845" sldId="260"/>
            <ac:picMk id="3" creationId="{46B244C6-5C1A-5182-4757-5F22B98628CA}"/>
          </ac:picMkLst>
        </pc:picChg>
        <pc:picChg chg="add mod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5" creationId="{34E3555E-BF7F-CCFE-49CA-8A903FD3D655}"/>
          </ac:picMkLst>
        </pc:picChg>
        <pc:picChg chg="del">
          <ac:chgData name="Nur Ali Dilek" userId="77a452819edd66b8" providerId="LiveId" clId="{7F2B9C9B-0D62-48EA-B738-E07058D756EA}" dt="2024-06-02T18:17:44.379" v="619" actId="478"/>
          <ac:picMkLst>
            <pc:docMk/>
            <pc:sldMk cId="3859087845" sldId="260"/>
            <ac:picMk id="6" creationId="{B6F8E7DF-66FF-B108-3735-54582BD4C486}"/>
          </ac:picMkLst>
        </pc:picChg>
        <pc:picChg chg="add mod modCrop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7" creationId="{32D28D70-9B2A-D669-7F2D-7409B5E2A85B}"/>
          </ac:picMkLst>
        </pc:picChg>
        <pc:picChg chg="del">
          <ac:chgData name="Nur Ali Dilek" userId="77a452819edd66b8" providerId="LiveId" clId="{7F2B9C9B-0D62-48EA-B738-E07058D756EA}" dt="2024-06-02T18:18:27.874" v="633" actId="478"/>
          <ac:picMkLst>
            <pc:docMk/>
            <pc:sldMk cId="3859087845" sldId="260"/>
            <ac:picMk id="11" creationId="{7AA2DAA6-0FAD-9B16-5F68-095669C18674}"/>
          </ac:picMkLst>
        </pc:picChg>
        <pc:picChg chg="del">
          <ac:chgData name="Nur Ali Dilek" userId="77a452819edd66b8" providerId="LiveId" clId="{7F2B9C9B-0D62-48EA-B738-E07058D756EA}" dt="2024-06-02T18:18:22.670" v="630" actId="478"/>
          <ac:picMkLst>
            <pc:docMk/>
            <pc:sldMk cId="3859087845" sldId="260"/>
            <ac:picMk id="1026" creationId="{A803377D-FDD7-007D-17E0-C093F5809FC0}"/>
          </ac:picMkLst>
        </pc:picChg>
      </pc:sldChg>
    </pc:docChg>
  </pc:docChgLst>
  <pc:docChgLst>
    <pc:chgData name="Nur Ali Dilek" userId="77a452819edd66b8" providerId="LiveId" clId="{361478A0-83E6-4FF0-9AF0-22927C5619AE}"/>
    <pc:docChg chg="undo custSel addSld delSld modSld">
      <pc:chgData name="Nur Ali Dilek" userId="77a452819edd66b8" providerId="LiveId" clId="{361478A0-83E6-4FF0-9AF0-22927C5619AE}" dt="2024-05-12T20:03:03.637" v="832" actId="26606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addSp delSp modSp mod setBg">
        <pc:chgData name="Nur Ali Dilek" userId="77a452819edd66b8" providerId="LiveId" clId="{361478A0-83E6-4FF0-9AF0-22927C5619AE}" dt="2024-05-12T19:38:46.547" v="46" actId="27614"/>
        <pc:sldMkLst>
          <pc:docMk/>
          <pc:sldMk cId="1594231727" sldId="258"/>
        </pc:sldMkLst>
        <pc:spChg chg="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5" creationId="{29B2F37F-CC56-8619-6700-FD4C76466489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2" creationId="{2E442304-DDBD-4F7B-8017-36BCC863FB40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4" creationId="{5E107275-3853-46FD-A241-DE4355A42675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8" creationId="{56E9B3E6-E277-4D68-BA48-9CB43FFBD6E2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9" creationId="{D5B0017B-2ECA-49AF-B397-DC140825DF8D}"/>
          </ac:spMkLst>
        </pc:spChg>
        <pc:grpChg chg="add">
          <ac:chgData name="Nur Ali Dilek" userId="77a452819edd66b8" providerId="LiveId" clId="{361478A0-83E6-4FF0-9AF0-22927C5619AE}" dt="2024-05-12T19:38:42.321" v="45" actId="26606"/>
          <ac:grpSpMkLst>
            <pc:docMk/>
            <pc:sldMk cId="1594231727" sldId="258"/>
            <ac:grpSpMk id="20" creationId="{AE1C45F0-260A-458C-96ED-C1F6D2151219}"/>
          </ac:grpSpMkLst>
        </pc:grpChg>
        <pc:picChg chg="add mod">
          <ac:chgData name="Nur Ali Dilek" userId="77a452819edd66b8" providerId="LiveId" clId="{361478A0-83E6-4FF0-9AF0-22927C5619AE}" dt="2024-05-12T19:38:46.547" v="46" actId="27614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361478A0-83E6-4FF0-9AF0-22927C5619AE}" dt="2024-05-12T19:38:42.321" v="45" actId="26606"/>
          <ac:picMkLst>
            <pc:docMk/>
            <pc:sldMk cId="1594231727" sldId="258"/>
            <ac:picMk id="7" creationId="{CEF0E2F9-1560-BE25-BF24-D30C37783377}"/>
          </ac:picMkLst>
        </pc:picChg>
        <pc:cxnChg chg="add">
          <ac:chgData name="Nur Ali Dilek" userId="77a452819edd66b8" providerId="LiveId" clId="{361478A0-83E6-4FF0-9AF0-22927C5619AE}" dt="2024-05-12T19:38:42.321" v="45" actId="26606"/>
          <ac:cxnSpMkLst>
            <pc:docMk/>
            <pc:sldMk cId="1594231727" sldId="258"/>
            <ac:cxnSpMk id="21" creationId="{6CF1BAF6-AD41-4082-B212-8A1F9A2E8779}"/>
          </ac:cxnSpMkLst>
        </pc:cxnChg>
      </pc:sldChg>
      <pc:sldChg chg="addSp delSp modSp mod setBg">
        <pc:chgData name="Nur Ali Dilek" userId="77a452819edd66b8" providerId="LiveId" clId="{361478A0-83E6-4FF0-9AF0-22927C5619AE}" dt="2024-05-12T20:03:03.637" v="832" actId="26606"/>
        <pc:sldMkLst>
          <pc:docMk/>
          <pc:sldMk cId="1382011093" sldId="259"/>
        </pc:sldMkLst>
        <pc:spChg chg="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" creationId="{0366C810-8884-B2EF-6834-097584DA44A5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8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14" creationId="{E659831F-0D9A-4C63-9EBB-8435B85A440F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6" creationId="{CBC4F608-B4B8-48C3-9572-C0F061B1CD99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7" creationId="{8B9AA7C6-5E5A-498E-A6DF-A943376E09BC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21" creationId="{81E140AE-0ABF-47C8-BF32-7D2F0CF2BA44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3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5" creationId="{E659831F-0D9A-4C63-9EBB-8435B85A440F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7" creationId="{8B9AA7C6-5E5A-498E-A6DF-A943376E09BC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1" creationId="{81E140AE-0ABF-47C8-BF32-7D2F0CF2BA44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2" creationId="{CBC4F608-B4B8-48C3-9572-C0F061B1CD99}"/>
          </ac:spMkLst>
        </pc:spChg>
        <pc:grpChg chg="add del">
          <ac:chgData name="Nur Ali Dilek" userId="77a452819edd66b8" providerId="LiveId" clId="{361478A0-83E6-4FF0-9AF0-22927C5619AE}" dt="2024-05-12T20:02:58.705" v="827" actId="26606"/>
          <ac:grpSpMkLst>
            <pc:docMk/>
            <pc:sldMk cId="1382011093" sldId="259"/>
            <ac:grpSpMk id="10" creationId="{28FAF094-D087-493F-8DF9-A486C2D6BBAA}"/>
          </ac:grpSpMkLst>
        </pc:grpChg>
        <pc:grpChg chg="add del">
          <ac:chgData name="Nur Ali Dilek" userId="77a452819edd66b8" providerId="LiveId" clId="{361478A0-83E6-4FF0-9AF0-22927C5619AE}" dt="2024-05-12T20:03:01.201" v="829" actId="26606"/>
          <ac:grpSpMkLst>
            <pc:docMk/>
            <pc:sldMk cId="1382011093" sldId="259"/>
            <ac:grpSpMk id="18" creationId="{83EAB11A-76F7-48F4-9B4F-5BFDF4BF9670}"/>
          </ac:grpSpMkLst>
        </pc:grpChg>
        <pc:grpChg chg="add del">
          <ac:chgData name="Nur Ali Dilek" userId="77a452819edd66b8" providerId="LiveId" clId="{361478A0-83E6-4FF0-9AF0-22927C5619AE}" dt="2024-05-12T20:03:03.623" v="831" actId="26606"/>
          <ac:grpSpMkLst>
            <pc:docMk/>
            <pc:sldMk cId="1382011093" sldId="259"/>
            <ac:grpSpMk id="24" creationId="{28FAF094-D087-493F-8DF9-A486C2D6BBAA}"/>
          </ac:grpSpMkLst>
        </pc:grpChg>
        <pc:grpChg chg="add">
          <ac:chgData name="Nur Ali Dilek" userId="77a452819edd66b8" providerId="LiveId" clId="{361478A0-83E6-4FF0-9AF0-22927C5619AE}" dt="2024-05-12T20:03:03.637" v="832" actId="26606"/>
          <ac:grpSpMkLst>
            <pc:docMk/>
            <pc:sldMk cId="1382011093" sldId="259"/>
            <ac:grpSpMk id="28" creationId="{83EAB11A-76F7-48F4-9B4F-5BFDF4BF9670}"/>
          </ac:grpSpMkLst>
        </pc:grpChg>
      </pc:sldChg>
      <pc:sldChg chg="addSp delSp modSp add mod setBg delDesignElem">
        <pc:chgData name="Nur Ali Dilek" userId="77a452819edd66b8" providerId="LiveId" clId="{361478A0-83E6-4FF0-9AF0-22927C5619AE}" dt="2024-05-12T19:38:54.763" v="47" actId="26606"/>
        <pc:sldMkLst>
          <pc:docMk/>
          <pc:sldMk cId="1435746879" sldId="260"/>
        </pc:sldMkLst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2" creationId="{00000000-0000-0000-0000-000000000000}"/>
          </ac:spMkLst>
        </pc:spChg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3" creationId="{8494AB48-4C68-66B7-2E8A-F9A817237A9A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0" creationId="{F0AED851-54B9-4765-92D2-F0BE443BEC91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2" creationId="{B81933D1-5615-42C7-9C0B-4EB7105CCE2D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4" creationId="{19C9EAEA-39D0-4B0E-A0EB-51E7B26740B1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  <pc:grpChg chg="add">
          <ac:chgData name="Nur Ali Dilek" userId="77a452819edd66b8" providerId="LiveId" clId="{361478A0-83E6-4FF0-9AF0-22927C5619AE}" dt="2024-05-12T19:38:54.763" v="47" actId="26606"/>
          <ac:grpSpMkLst>
            <pc:docMk/>
            <pc:sldMk cId="1435746879" sldId="260"/>
            <ac:grpSpMk id="16" creationId="{032D8612-31EB-44CF-A1D0-14FD4C705424}"/>
          </ac:grpSpMkLst>
        </pc:grpChg>
        <pc:picChg chg="add mod">
          <ac:chgData name="Nur Ali Dilek" userId="77a452819edd66b8" providerId="LiveId" clId="{361478A0-83E6-4FF0-9AF0-22927C5619AE}" dt="2024-05-12T19:38:54.763" v="47" actId="26606"/>
          <ac:picMkLst>
            <pc:docMk/>
            <pc:sldMk cId="1435746879" sldId="260"/>
            <ac:picMk id="5" creationId="{36A19B7C-25B9-6B24-AC94-B193349389A6}"/>
          </ac:picMkLst>
        </pc:picChg>
        <pc:picChg chg="del">
          <ac:chgData name="Nur Ali Dilek" userId="77a452819edd66b8" providerId="LiveId" clId="{361478A0-83E6-4FF0-9AF0-22927C5619AE}" dt="2024-05-12T17:30:43.331" v="3" actId="478"/>
          <ac:picMkLst>
            <pc:docMk/>
            <pc:sldMk cId="1435746879" sldId="260"/>
            <ac:picMk id="1026" creationId="{C9DDF054-49DB-5315-F03F-3E3693FEBAA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tif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3 – Erweiterte 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Benchmarktests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/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Bewertungsfunktion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2C35DB18-38A9-820B-F164-9F27800E21C7}"/>
              </a:ext>
            </a:extLst>
          </p:cNvPr>
          <p:cNvSpPr txBox="1"/>
          <p:nvPr/>
        </p:nvSpPr>
        <p:spPr>
          <a:xfrm>
            <a:off x="838200" y="4455816"/>
            <a:ext cx="442444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Bewertungsfunktion: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58EC8AB-2F11-71F7-2088-59C242DDEBA4}"/>
              </a:ext>
            </a:extLst>
          </p:cNvPr>
          <p:cNvSpPr txBox="1"/>
          <p:nvPr/>
        </p:nvSpPr>
        <p:spPr>
          <a:xfrm>
            <a:off x="838200" y="3075120"/>
            <a:ext cx="723553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(Zuggenerator):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4D22080-EBB8-1D5A-6C86-14160B01EC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845" r="29732" b="15440"/>
          <a:stretch/>
        </p:blipFill>
        <p:spPr>
          <a:xfrm>
            <a:off x="838201" y="3507188"/>
            <a:ext cx="5365608" cy="27102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DE94742-ED79-FB58-7B92-4AC130A97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4800589"/>
            <a:ext cx="5342083" cy="243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</a:t>
            </a:r>
            <a:r>
              <a:rPr lang="en-US" sz="4800" dirty="0"/>
              <a:t>r  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-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29B2F37F-CC56-8619-6700-FD4C76466489}"/>
              </a:ext>
            </a:extLst>
          </p:cNvPr>
          <p:cNvSpPr txBox="1"/>
          <p:nvPr/>
        </p:nvSpPr>
        <p:spPr>
          <a:xfrm>
            <a:off x="782863" y="2790049"/>
            <a:ext cx="445561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NegaMax</a:t>
            </a:r>
            <a:r>
              <a:rPr lang="de-DE" sz="17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sz="1700" b="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60495E0-CF91-3904-B252-FFB87E5ED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752" y="3089734"/>
            <a:ext cx="4888339" cy="333222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0F85CE1-65C2-4A2F-F851-97C3D3D2C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8126" y="3738730"/>
            <a:ext cx="5350928" cy="181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66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ohne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199" y="2593527"/>
            <a:ext cx="5080819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ohne</a:t>
            </a:r>
            <a:r>
              <a:rPr lang="de-DE" sz="1710" dirty="0"/>
              <a:t> Nullsuche</a:t>
            </a: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68A892D-9E4E-6AE0-8191-4E3CA203A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327" y="2949009"/>
            <a:ext cx="3863592" cy="345284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75FEF5F-4227-6CF7-EEA4-4B6EB3047D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1813" y="3877506"/>
            <a:ext cx="6485753" cy="88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17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7"/>
            <a:ext cx="4720936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mit Nullsuche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b="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FD6D6EE-D726-1552-4F94-886412CFA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29849"/>
            <a:ext cx="4915393" cy="330573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9522D72-C056-1BF4-E3B5-1713CE74B0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0136" y="3603407"/>
            <a:ext cx="5267452" cy="185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087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Heuristiken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dynamisches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Zeitmanagement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6"/>
            <a:ext cx="10515600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Heuristiken: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Verbesserung der Bewertungsfunktion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Mitte dominieren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Komplexere Strategien: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Zukünftig Verteidigung der eigenen Reihen priorisieren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Blockaden und Bedrohungen</a:t>
            </a:r>
          </a:p>
          <a:p>
            <a:pPr defTabSz="868680">
              <a:spcAft>
                <a:spcPts val="600"/>
              </a:spcAft>
            </a:pPr>
            <a:endParaRPr lang="de-DE" b="1" dirty="0"/>
          </a:p>
          <a:p>
            <a:pPr defTabSz="868680">
              <a:spcAft>
                <a:spcPts val="600"/>
              </a:spcAft>
            </a:pPr>
            <a:r>
              <a:rPr lang="de-DE" b="1" dirty="0"/>
              <a:t>Dynamische Zeitmanagement: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Für jede neue Tiefe wird die verfügbare Zeit so berechnet, dass ein proportionaler Anteil der restlichen Zeit verwendet wird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Abbruch bei Zeitüberschreitung und mache besten Move aus der Tiefe mit vollständiger Suche</a:t>
            </a:r>
          </a:p>
        </p:txBody>
      </p:sp>
    </p:spTree>
    <p:extLst>
      <p:ext uri="{BB962C8B-B14F-4D97-AF65-F5344CB8AC3E}">
        <p14:creationId xmlns:p14="http://schemas.microsoft.com/office/powerpoint/2010/main" val="3592620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Ausblick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nächste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Schritte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366C810-8884-B2EF-6834-097584DA44A5}"/>
              </a:ext>
            </a:extLst>
          </p:cNvPr>
          <p:cNvSpPr txBox="1"/>
          <p:nvPr/>
        </p:nvSpPr>
        <p:spPr>
          <a:xfrm>
            <a:off x="6291923" y="1239927"/>
            <a:ext cx="4971824" cy="4680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Aktuelle</a:t>
            </a:r>
            <a:r>
              <a:rPr lang="en-US" sz="1400" b="1" dirty="0"/>
              <a:t> Lage: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Es </a:t>
            </a:r>
            <a:r>
              <a:rPr lang="en-US" sz="1400" dirty="0" err="1"/>
              <a:t>wurde</a:t>
            </a:r>
            <a:r>
              <a:rPr lang="en-US" sz="1400" dirty="0"/>
              <a:t> auf </a:t>
            </a:r>
            <a:r>
              <a:rPr lang="en-US" sz="1400" dirty="0" err="1"/>
              <a:t>eine</a:t>
            </a:r>
            <a:r>
              <a:rPr lang="en-US" sz="1400" dirty="0"/>
              <a:t> Bitboard </a:t>
            </a:r>
            <a:r>
              <a:rPr lang="en-US" sz="1400" dirty="0" err="1"/>
              <a:t>Umstellung</a:t>
            </a:r>
            <a:r>
              <a:rPr lang="en-US" sz="1400" dirty="0"/>
              <a:t> in </a:t>
            </a:r>
            <a:r>
              <a:rPr lang="en-US" sz="1400" dirty="0" err="1"/>
              <a:t>Meilenstein</a:t>
            </a:r>
            <a:r>
              <a:rPr lang="en-US" sz="1400" dirty="0"/>
              <a:t> 3 </a:t>
            </a:r>
            <a:r>
              <a:rPr lang="en-US" sz="1400" dirty="0" err="1"/>
              <a:t>verzichtet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Alpha-Beta </a:t>
            </a:r>
            <a:r>
              <a:rPr lang="en-US" sz="1400" dirty="0" err="1"/>
              <a:t>optimiert</a:t>
            </a:r>
            <a:r>
              <a:rPr lang="en-US" sz="1400" dirty="0"/>
              <a:t>, </a:t>
            </a:r>
            <a:r>
              <a:rPr lang="en-US" sz="1400" dirty="0" err="1"/>
              <a:t>Nullsuche</a:t>
            </a:r>
            <a:r>
              <a:rPr lang="en-US" sz="1400" dirty="0"/>
              <a:t> </a:t>
            </a:r>
            <a:r>
              <a:rPr lang="en-US" sz="1400" dirty="0" err="1"/>
              <a:t>implementiert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Bessere</a:t>
            </a:r>
            <a:r>
              <a:rPr lang="en-US" sz="1400" dirty="0"/>
              <a:t> </a:t>
            </a:r>
            <a:r>
              <a:rPr lang="en-US" sz="1400" dirty="0" err="1"/>
              <a:t>Bewertungsfunktion</a:t>
            </a:r>
            <a:r>
              <a:rPr lang="en-US" sz="1400" dirty="0"/>
              <a:t> </a:t>
            </a:r>
            <a:r>
              <a:rPr lang="en-US" sz="1400" dirty="0" err="1"/>
              <a:t>durch</a:t>
            </a:r>
            <a:r>
              <a:rPr lang="en-US" sz="1400" dirty="0"/>
              <a:t> </a:t>
            </a:r>
            <a:r>
              <a:rPr lang="en-US" sz="1400" dirty="0" err="1"/>
              <a:t>Heuristiken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Implementierung</a:t>
            </a:r>
            <a:r>
              <a:rPr lang="en-US" sz="1400" dirty="0"/>
              <a:t> der </a:t>
            </a:r>
            <a:r>
              <a:rPr lang="en-US" sz="1400" dirty="0" err="1"/>
              <a:t>NegaMax-Suche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Dynamisches</a:t>
            </a:r>
            <a:r>
              <a:rPr lang="en-US" sz="1400" dirty="0"/>
              <a:t> </a:t>
            </a:r>
            <a:r>
              <a:rPr lang="en-US" sz="1400" dirty="0" err="1"/>
              <a:t>Zeitmanagement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Umsetzung</a:t>
            </a:r>
            <a:r>
              <a:rPr lang="en-US" sz="1400" dirty="0"/>
              <a:t> des Monte Carlo Tree Search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Bewertungsfunktion</a:t>
            </a:r>
            <a:r>
              <a:rPr lang="en-US" sz="1400" dirty="0"/>
              <a:t>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zukünftig Verteidigung der eigenen Reihen priorisieren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 </a:t>
            </a:r>
            <a:r>
              <a:rPr lang="en-US" sz="1400" b="1" dirty="0" err="1"/>
              <a:t>Abgabe</a:t>
            </a:r>
            <a:r>
              <a:rPr lang="en-US" sz="1400" b="1" dirty="0"/>
              <a:t>: </a:t>
            </a:r>
            <a:r>
              <a:rPr lang="en-US" sz="1400" b="1" dirty="0" err="1"/>
              <a:t>voraussichtlich</a:t>
            </a:r>
            <a:r>
              <a:rPr lang="en-US" sz="1400" b="1" dirty="0"/>
              <a:t> am 07.07.2024 (</a:t>
            </a:r>
            <a:r>
              <a:rPr lang="en-US" sz="1400" b="1" dirty="0" err="1"/>
              <a:t>möglicherweise</a:t>
            </a:r>
            <a:r>
              <a:rPr lang="en-US" sz="1400" b="1" dirty="0"/>
              <a:t> </a:t>
            </a:r>
            <a:r>
              <a:rPr lang="en-US" sz="1400" b="1" dirty="0" err="1"/>
              <a:t>früher</a:t>
            </a:r>
            <a:r>
              <a:rPr lang="en-US" sz="14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216</Words>
  <Application>Microsoft Office PowerPoint</Application>
  <PresentationFormat>Breitbild</PresentationFormat>
  <Paragraphs>43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Office-Design</vt:lpstr>
      <vt:lpstr>PowerPoint-Präsentation</vt:lpstr>
      <vt:lpstr>Tabellarische Präsentation der Benchmarktests / Bewertungsfunktion</vt:lpstr>
      <vt:lpstr>Tabellarische Präsentation der   NegaMax - Suche</vt:lpstr>
      <vt:lpstr>Tabellarische Präsentation der Alpha-Beta-Suche ohne Nullsuche</vt:lpstr>
      <vt:lpstr>Tabellarische Präsentation der Alpha-Beta-Suche mit Nullsuche</vt:lpstr>
      <vt:lpstr>Heuristiken und dynamisches Zeitmanagement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2024-06-19T08:20:08Z</dcterms:modified>
</cp:coreProperties>
</file>

<file path=docProps/thumbnail.jpeg>
</file>